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265" r:id="rId10"/>
    <p:sldId id="269" r:id="rId11"/>
    <p:sldId id="270" r:id="rId12"/>
    <p:sldId id="273" r:id="rId13"/>
    <p:sldId id="271" r:id="rId14"/>
    <p:sldId id="272" r:id="rId15"/>
    <p:sldId id="276" r:id="rId16"/>
    <p:sldId id="277" r:id="rId17"/>
    <p:sldId id="278" r:id="rId18"/>
    <p:sldId id="282" r:id="rId19"/>
    <p:sldId id="286" r:id="rId20"/>
    <p:sldId id="287" r:id="rId21"/>
    <p:sldId id="285" r:id="rId22"/>
    <p:sldId id="261" r:id="rId23"/>
    <p:sldId id="266" r:id="rId24"/>
    <p:sldId id="267" r:id="rId25"/>
    <p:sldId id="26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80" autoAdjust="0"/>
    <p:restoredTop sz="93925" autoAdjust="0"/>
  </p:normalViewPr>
  <p:slideViewPr>
    <p:cSldViewPr showGuides="1">
      <p:cViewPr varScale="1">
        <p:scale>
          <a:sx n="108" d="100"/>
          <a:sy n="108" d="100"/>
        </p:scale>
        <p:origin x="19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AD16-4F96-46BF-B5E6-DE8C8C1E1E7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CB49-EB4D-438A-B07C-DAE436D10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253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AD16-4F96-46BF-B5E6-DE8C8C1E1E7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CB49-EB4D-438A-B07C-DAE436D10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309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AD16-4F96-46BF-B5E6-DE8C8C1E1E7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CB49-EB4D-438A-B07C-DAE436D10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78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AD16-4F96-46BF-B5E6-DE8C8C1E1E7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CB49-EB4D-438A-B07C-DAE436D10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162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AD16-4F96-46BF-B5E6-DE8C8C1E1E7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CB49-EB4D-438A-B07C-DAE436D10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041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AD16-4F96-46BF-B5E6-DE8C8C1E1E7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CB49-EB4D-438A-B07C-DAE436D10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34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AD16-4F96-46BF-B5E6-DE8C8C1E1E7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CB49-EB4D-438A-B07C-DAE436D10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97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AD16-4F96-46BF-B5E6-DE8C8C1E1E7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CB49-EB4D-438A-B07C-DAE436D10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04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AD16-4F96-46BF-B5E6-DE8C8C1E1E7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CB49-EB4D-438A-B07C-DAE436D10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357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AD16-4F96-46BF-B5E6-DE8C8C1E1E7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CB49-EB4D-438A-B07C-DAE436D10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14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AD16-4F96-46BF-B5E6-DE8C8C1E1E7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CB49-EB4D-438A-B07C-DAE436D10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957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1AD16-4F96-46BF-B5E6-DE8C8C1E1E7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CCB49-EB4D-438A-B07C-DAE436D10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29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enku.baidu.com/view/2857ba0311a6f524ccbff121dd36a32d7375c788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08114" y="2637000"/>
            <a:ext cx="10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第一步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88000" y="2637000"/>
            <a:ext cx="28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Abaqus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Fortran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关联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94572" y="3285000"/>
            <a:ext cx="10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第二步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08114" y="3962352"/>
            <a:ext cx="10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第三步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08114" y="4639704"/>
            <a:ext cx="10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第四步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88000" y="3285000"/>
            <a:ext cx="256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Abaqus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建立模型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88000" y="3962352"/>
            <a:ext cx="650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输出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文件，并通过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修改，得到新的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88000" y="4643668"/>
            <a:ext cx="69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将修改后的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文件输入到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Abaqus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中进行计算得到结果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04000" y="1374160"/>
            <a:ext cx="57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断裂相场模型上机流程（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Abaqus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166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900000"/>
            <a:ext cx="11936759" cy="576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4000" y="189000"/>
            <a:ext cx="23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建模步骤（</a:t>
            </a:r>
            <a:r>
              <a:rPr lang="en-US" altLang="zh-CN" dirty="0" smtClean="0"/>
              <a:t>Property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25" y="1764000"/>
            <a:ext cx="2123315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025" y="4437000"/>
            <a:ext cx="1926975" cy="1248077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920000" y="1789998"/>
            <a:ext cx="216000" cy="216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1563537" y="2005998"/>
            <a:ext cx="353662" cy="5615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272000" y="2349000"/>
            <a:ext cx="29153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820000" y="3444964"/>
            <a:ext cx="684000" cy="2858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14" idx="1"/>
          </p:cNvCxnSpPr>
          <p:nvPr/>
        </p:nvCxnSpPr>
        <p:spPr>
          <a:xfrm flipH="1" flipV="1">
            <a:off x="3504000" y="3587887"/>
            <a:ext cx="709574" cy="3429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213574" y="3746211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820000" y="5442074"/>
            <a:ext cx="684000" cy="2858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17" idx="1"/>
          </p:cNvCxnSpPr>
          <p:nvPr/>
        </p:nvCxnSpPr>
        <p:spPr>
          <a:xfrm flipH="1" flipV="1">
            <a:off x="3504000" y="5584997"/>
            <a:ext cx="709574" cy="3429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213574" y="5743321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8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8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900000"/>
            <a:ext cx="11898621" cy="576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4000" y="189000"/>
            <a:ext cx="23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建模步骤（</a:t>
            </a:r>
            <a:r>
              <a:rPr lang="en-US" altLang="zh-CN" dirty="0" smtClean="0"/>
              <a:t>Property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920000" y="1988999"/>
            <a:ext cx="216000" cy="2303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>
            <a:stCxn id="7" idx="1"/>
            <a:endCxn id="5" idx="3"/>
          </p:cNvCxnSpPr>
          <p:nvPr/>
        </p:nvCxnSpPr>
        <p:spPr>
          <a:xfrm flipH="1" flipV="1">
            <a:off x="2136000" y="2104162"/>
            <a:ext cx="709574" cy="2998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845574" y="2219324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9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368000" y="6374154"/>
            <a:ext cx="576000" cy="2858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10" idx="3"/>
            <a:endCxn id="8" idx="0"/>
          </p:cNvCxnSpPr>
          <p:nvPr/>
        </p:nvCxnSpPr>
        <p:spPr>
          <a:xfrm>
            <a:off x="4008000" y="5485666"/>
            <a:ext cx="648000" cy="8884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720000" y="5301000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9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000" y="2588656"/>
            <a:ext cx="1821211" cy="1965751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10344000" y="4293000"/>
            <a:ext cx="369000" cy="2633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>
            <a:endCxn id="20" idx="3"/>
          </p:cNvCxnSpPr>
          <p:nvPr/>
        </p:nvCxnSpPr>
        <p:spPr>
          <a:xfrm flipH="1" flipV="1">
            <a:off x="10713000" y="4424692"/>
            <a:ext cx="486000" cy="10161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0997805" y="5440869"/>
            <a:ext cx="42619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11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511865" y="1557000"/>
            <a:ext cx="5472136" cy="4839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4008000" y="3213001"/>
            <a:ext cx="526143" cy="5669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747214" y="3780000"/>
            <a:ext cx="50386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2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900000"/>
            <a:ext cx="11930539" cy="576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4000" y="189000"/>
            <a:ext cx="237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建模步骤（</a:t>
            </a:r>
            <a:r>
              <a:rPr lang="en-US" altLang="zh-CN" dirty="0" smtClean="0"/>
              <a:t>Assembly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2244000" y="1379603"/>
            <a:ext cx="792000" cy="2107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>
            <a:stCxn id="6" idx="1"/>
          </p:cNvCxnSpPr>
          <p:nvPr/>
        </p:nvCxnSpPr>
        <p:spPr>
          <a:xfrm flipH="1" flipV="1">
            <a:off x="3036000" y="1485000"/>
            <a:ext cx="612000" cy="3651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648000" y="1665449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911000" y="1590396"/>
            <a:ext cx="234000" cy="1979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9" idx="1"/>
            <a:endCxn id="7" idx="3"/>
          </p:cNvCxnSpPr>
          <p:nvPr/>
        </p:nvCxnSpPr>
        <p:spPr>
          <a:xfrm flipH="1" flipV="1">
            <a:off x="2145000" y="1689380"/>
            <a:ext cx="855000" cy="6544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000000" y="2159121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995268" y="5013000"/>
            <a:ext cx="432000" cy="2849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endCxn id="11" idx="3"/>
          </p:cNvCxnSpPr>
          <p:nvPr/>
        </p:nvCxnSpPr>
        <p:spPr>
          <a:xfrm flipH="1" flipV="1">
            <a:off x="3427268" y="5155474"/>
            <a:ext cx="364732" cy="7935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792000" y="5764334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32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50" y="909000"/>
            <a:ext cx="11936311" cy="576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730" y="2399695"/>
            <a:ext cx="3165510" cy="3196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02" y="2399695"/>
            <a:ext cx="3150018" cy="3196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4000" y="189000"/>
            <a:ext cx="2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建模步骤（</a:t>
            </a:r>
            <a:r>
              <a:rPr lang="en-US" altLang="zh-CN" dirty="0" smtClean="0"/>
              <a:t>Step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2244000" y="1379603"/>
            <a:ext cx="792000" cy="2107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>
            <a:stCxn id="6" idx="1"/>
          </p:cNvCxnSpPr>
          <p:nvPr/>
        </p:nvCxnSpPr>
        <p:spPr>
          <a:xfrm flipH="1" flipV="1">
            <a:off x="3036000" y="1485000"/>
            <a:ext cx="612000" cy="3651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648000" y="1665449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911000" y="1590396"/>
            <a:ext cx="234000" cy="1979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9" idx="1"/>
            <a:endCxn id="7" idx="3"/>
          </p:cNvCxnSpPr>
          <p:nvPr/>
        </p:nvCxnSpPr>
        <p:spPr>
          <a:xfrm flipH="1" flipV="1">
            <a:off x="2145000" y="1689380"/>
            <a:ext cx="765000" cy="10761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910000" y="2580879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684" y="2493000"/>
            <a:ext cx="1664632" cy="2924017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4134000" y="5130618"/>
            <a:ext cx="666000" cy="2423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6" idx="1"/>
            <a:endCxn id="14" idx="2"/>
          </p:cNvCxnSpPr>
          <p:nvPr/>
        </p:nvCxnSpPr>
        <p:spPr>
          <a:xfrm flipH="1" flipV="1">
            <a:off x="4467000" y="5373000"/>
            <a:ext cx="342724" cy="3946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809724" y="5583019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454874" y="3069000"/>
            <a:ext cx="1465125" cy="5539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23" idx="1"/>
            <a:endCxn id="21" idx="2"/>
          </p:cNvCxnSpPr>
          <p:nvPr/>
        </p:nvCxnSpPr>
        <p:spPr>
          <a:xfrm flipH="1" flipV="1">
            <a:off x="10187437" y="3622983"/>
            <a:ext cx="444412" cy="6072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0631849" y="4045615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6143745" y="3068999"/>
            <a:ext cx="240255" cy="2340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>
            <a:stCxn id="29" idx="1"/>
            <a:endCxn id="27" idx="2"/>
          </p:cNvCxnSpPr>
          <p:nvPr/>
        </p:nvCxnSpPr>
        <p:spPr>
          <a:xfrm flipH="1" flipV="1">
            <a:off x="6263873" y="3303056"/>
            <a:ext cx="555596" cy="394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819469" y="3513076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51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4000" y="189000"/>
            <a:ext cx="2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建模步骤（</a:t>
            </a:r>
            <a:r>
              <a:rPr lang="en-US" altLang="zh-CN" dirty="0" smtClean="0"/>
              <a:t>Step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50" y="909000"/>
            <a:ext cx="11936311" cy="57600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911000" y="1590396"/>
            <a:ext cx="234000" cy="1979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>
            <a:stCxn id="6" idx="1"/>
            <a:endCxn id="4" idx="3"/>
          </p:cNvCxnSpPr>
          <p:nvPr/>
        </p:nvCxnSpPr>
        <p:spPr>
          <a:xfrm flipH="1" flipV="1">
            <a:off x="2145000" y="1689380"/>
            <a:ext cx="765000" cy="10761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910000" y="2580879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0" y="2761045"/>
            <a:ext cx="1544001" cy="27121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826" y="2396759"/>
            <a:ext cx="3440693" cy="34406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519" y="2396759"/>
            <a:ext cx="3438481" cy="3438481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3461303" y="5230785"/>
            <a:ext cx="666000" cy="2423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12" idx="1"/>
            <a:endCxn id="10" idx="2"/>
          </p:cNvCxnSpPr>
          <p:nvPr/>
        </p:nvCxnSpPr>
        <p:spPr>
          <a:xfrm flipH="1" flipV="1">
            <a:off x="3794303" y="5473167"/>
            <a:ext cx="342724" cy="3946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37027" y="5683186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902360" y="3110583"/>
            <a:ext cx="1465125" cy="5539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5" idx="1"/>
            <a:endCxn id="13" idx="2"/>
          </p:cNvCxnSpPr>
          <p:nvPr/>
        </p:nvCxnSpPr>
        <p:spPr>
          <a:xfrm flipH="1" flipV="1">
            <a:off x="9634923" y="3664566"/>
            <a:ext cx="996926" cy="5657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0631849" y="4045615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9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363925" y="3110583"/>
            <a:ext cx="240255" cy="2340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>
            <a:stCxn id="18" idx="1"/>
            <a:endCxn id="16" idx="2"/>
          </p:cNvCxnSpPr>
          <p:nvPr/>
        </p:nvCxnSpPr>
        <p:spPr>
          <a:xfrm flipH="1" flipV="1">
            <a:off x="5484053" y="3344640"/>
            <a:ext cx="555596" cy="394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039649" y="3554660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8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27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900000"/>
            <a:ext cx="11930097" cy="576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4000" y="189000"/>
            <a:ext cx="2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建模步骤（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999" y="2457000"/>
            <a:ext cx="1954478" cy="27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350" y="3107213"/>
            <a:ext cx="2341299" cy="2413524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244000" y="1379603"/>
            <a:ext cx="792000" cy="2107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9" idx="1"/>
          </p:cNvCxnSpPr>
          <p:nvPr/>
        </p:nvCxnSpPr>
        <p:spPr>
          <a:xfrm flipH="1" flipV="1">
            <a:off x="3036000" y="1485000"/>
            <a:ext cx="612000" cy="3651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648000" y="1665449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848000" y="1769218"/>
            <a:ext cx="234000" cy="1979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12" idx="1"/>
            <a:endCxn id="10" idx="3"/>
          </p:cNvCxnSpPr>
          <p:nvPr/>
        </p:nvCxnSpPr>
        <p:spPr>
          <a:xfrm flipH="1" flipV="1">
            <a:off x="2082000" y="1868202"/>
            <a:ext cx="954000" cy="2755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036000" y="1959086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784000" y="5292267"/>
            <a:ext cx="540000" cy="2284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17" idx="1"/>
          </p:cNvCxnSpPr>
          <p:nvPr/>
        </p:nvCxnSpPr>
        <p:spPr>
          <a:xfrm flipH="1" flipV="1">
            <a:off x="3324000" y="5397664"/>
            <a:ext cx="612000" cy="3651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936000" y="5578113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/>
          <p:cNvCxnSpPr>
            <a:stCxn id="20" idx="3"/>
            <a:endCxn id="18" idx="0"/>
          </p:cNvCxnSpPr>
          <p:nvPr/>
        </p:nvCxnSpPr>
        <p:spPr>
          <a:xfrm>
            <a:off x="3936000" y="6184099"/>
            <a:ext cx="844074" cy="2428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648000" y="5999433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818649" y="6132112"/>
            <a:ext cx="4751351" cy="1936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9560999" y="5991363"/>
            <a:ext cx="702000" cy="2814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272000" y="5762779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9924781" y="3935154"/>
            <a:ext cx="792000" cy="2107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/>
          <p:cNvCxnSpPr>
            <a:stCxn id="32" idx="1"/>
          </p:cNvCxnSpPr>
          <p:nvPr/>
        </p:nvCxnSpPr>
        <p:spPr>
          <a:xfrm flipH="1">
            <a:off x="10729563" y="3935154"/>
            <a:ext cx="848914" cy="698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1578477" y="3750488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10199999" y="4949045"/>
            <a:ext cx="432013" cy="20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767" y="6458369"/>
            <a:ext cx="3305869" cy="165600"/>
          </a:xfrm>
          <a:prstGeom prst="rect">
            <a:avLst/>
          </a:prstGeom>
        </p:spPr>
      </p:pic>
      <p:cxnSp>
        <p:nvCxnSpPr>
          <p:cNvPr id="35" name="直接箭头连接符 34"/>
          <p:cNvCxnSpPr>
            <a:stCxn id="36" idx="1"/>
          </p:cNvCxnSpPr>
          <p:nvPr/>
        </p:nvCxnSpPr>
        <p:spPr>
          <a:xfrm flipH="1" flipV="1">
            <a:off x="10632013" y="5054441"/>
            <a:ext cx="612000" cy="3651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1244013" y="5234890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330074" y="6426913"/>
            <a:ext cx="900000" cy="2179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15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900000"/>
            <a:ext cx="11917670" cy="576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4000" y="189000"/>
            <a:ext cx="2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建模步骤（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000" y="2493000"/>
            <a:ext cx="1944000" cy="2685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000" y="2274606"/>
            <a:ext cx="2352003" cy="2430203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924782" y="3751088"/>
            <a:ext cx="792000" cy="2107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9" idx="1"/>
          </p:cNvCxnSpPr>
          <p:nvPr/>
        </p:nvCxnSpPr>
        <p:spPr>
          <a:xfrm flipH="1" flipV="1">
            <a:off x="10729566" y="3856484"/>
            <a:ext cx="848910" cy="786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1578476" y="3750488"/>
            <a:ext cx="52540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12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199999" y="4949045"/>
            <a:ext cx="432013" cy="20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12" idx="1"/>
          </p:cNvCxnSpPr>
          <p:nvPr/>
        </p:nvCxnSpPr>
        <p:spPr>
          <a:xfrm flipH="1" flipV="1">
            <a:off x="10632014" y="5054442"/>
            <a:ext cx="611998" cy="3651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1244012" y="5234890"/>
            <a:ext cx="46798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13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848000" y="1769218"/>
            <a:ext cx="234000" cy="1979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5" idx="1"/>
            <a:endCxn id="13" idx="3"/>
          </p:cNvCxnSpPr>
          <p:nvPr/>
        </p:nvCxnSpPr>
        <p:spPr>
          <a:xfrm flipH="1" flipV="1">
            <a:off x="2082000" y="1868202"/>
            <a:ext cx="990000" cy="1816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072000" y="1865137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754518" y="4456991"/>
            <a:ext cx="540000" cy="2284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19" idx="1"/>
          </p:cNvCxnSpPr>
          <p:nvPr/>
        </p:nvCxnSpPr>
        <p:spPr>
          <a:xfrm flipH="1" flipV="1">
            <a:off x="3294518" y="4562388"/>
            <a:ext cx="612000" cy="3651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906518" y="4742837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9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332000" y="6387488"/>
            <a:ext cx="972000" cy="2725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3936000" y="6184099"/>
            <a:ext cx="396000" cy="2033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504000" y="5999433"/>
            <a:ext cx="432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776003" y="6184099"/>
            <a:ext cx="239997" cy="1846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>
            <a:stCxn id="25" idx="3"/>
          </p:cNvCxnSpPr>
          <p:nvPr/>
        </p:nvCxnSpPr>
        <p:spPr>
          <a:xfrm>
            <a:off x="4300721" y="5708198"/>
            <a:ext cx="504000" cy="4707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864000" y="5523532"/>
            <a:ext cx="43672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38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900000"/>
            <a:ext cx="11923884" cy="576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4000" y="189000"/>
            <a:ext cx="2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建模步骤（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555" y="2300600"/>
            <a:ext cx="2299445" cy="2388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000" y="3810000"/>
            <a:ext cx="1077760" cy="2514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947" y="4120088"/>
            <a:ext cx="1839151" cy="21541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2000" y="1661134"/>
            <a:ext cx="1512000" cy="2073154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9914400" y="2775431"/>
            <a:ext cx="792000" cy="2107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11" idx="1"/>
          </p:cNvCxnSpPr>
          <p:nvPr/>
        </p:nvCxnSpPr>
        <p:spPr>
          <a:xfrm flipH="1">
            <a:off x="10719182" y="2775431"/>
            <a:ext cx="848914" cy="698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1568096" y="2590765"/>
            <a:ext cx="52302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0091986" y="3494886"/>
            <a:ext cx="432013" cy="20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14" idx="1"/>
            <a:endCxn id="12" idx="3"/>
          </p:cNvCxnSpPr>
          <p:nvPr/>
        </p:nvCxnSpPr>
        <p:spPr>
          <a:xfrm flipH="1" flipV="1">
            <a:off x="10523999" y="3598864"/>
            <a:ext cx="399946" cy="3398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0923945" y="3754095"/>
            <a:ext cx="45230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848000" y="1769218"/>
            <a:ext cx="234000" cy="1979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24" idx="1"/>
            <a:endCxn id="22" idx="3"/>
          </p:cNvCxnSpPr>
          <p:nvPr/>
        </p:nvCxnSpPr>
        <p:spPr>
          <a:xfrm flipH="1" flipV="1">
            <a:off x="2082000" y="1868202"/>
            <a:ext cx="990000" cy="1816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072000" y="1865137"/>
            <a:ext cx="42990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756770" y="4467347"/>
            <a:ext cx="540000" cy="2284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>
            <a:stCxn id="27" idx="1"/>
          </p:cNvCxnSpPr>
          <p:nvPr/>
        </p:nvCxnSpPr>
        <p:spPr>
          <a:xfrm flipH="1" flipV="1">
            <a:off x="3296770" y="4572745"/>
            <a:ext cx="612000" cy="3651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908770" y="4753193"/>
            <a:ext cx="56723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15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332000" y="6387488"/>
            <a:ext cx="612000" cy="2725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3936000" y="6184099"/>
            <a:ext cx="504000" cy="1846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501902" y="5999433"/>
            <a:ext cx="43409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17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1104855" y="3046018"/>
            <a:ext cx="305098" cy="1956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1588305" y="3529062"/>
            <a:ext cx="48593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19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H="1" flipV="1">
            <a:off x="11409952" y="3171778"/>
            <a:ext cx="466194" cy="3490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4818324" y="1621104"/>
            <a:ext cx="4751351" cy="1936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/>
          <p:cNvCxnSpPr>
            <a:endCxn id="35" idx="1"/>
          </p:cNvCxnSpPr>
          <p:nvPr/>
        </p:nvCxnSpPr>
        <p:spPr>
          <a:xfrm flipV="1">
            <a:off x="4480823" y="1717933"/>
            <a:ext cx="337501" cy="1545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983999" y="1691924"/>
            <a:ext cx="49200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9137662" y="6090293"/>
            <a:ext cx="513568" cy="1839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/>
          <p:cNvCxnSpPr>
            <a:endCxn id="34" idx="1"/>
          </p:cNvCxnSpPr>
          <p:nvPr/>
        </p:nvCxnSpPr>
        <p:spPr>
          <a:xfrm>
            <a:off x="8541477" y="5661000"/>
            <a:ext cx="596185" cy="5212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8112000" y="5445000"/>
            <a:ext cx="42947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0671692" y="4587874"/>
            <a:ext cx="432013" cy="20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>
            <a:stCxn id="42" idx="1"/>
            <a:endCxn id="40" idx="3"/>
          </p:cNvCxnSpPr>
          <p:nvPr/>
        </p:nvCxnSpPr>
        <p:spPr>
          <a:xfrm flipH="1" flipV="1">
            <a:off x="11103705" y="4691852"/>
            <a:ext cx="467801" cy="1736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571506" y="4680819"/>
            <a:ext cx="50462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21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0419197" y="5387591"/>
            <a:ext cx="1655043" cy="2343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/>
          <p:cNvCxnSpPr>
            <a:stCxn id="45" idx="1"/>
          </p:cNvCxnSpPr>
          <p:nvPr/>
        </p:nvCxnSpPr>
        <p:spPr>
          <a:xfrm flipH="1" flipV="1">
            <a:off x="11103706" y="5661000"/>
            <a:ext cx="359504" cy="1971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11463210" y="5673436"/>
            <a:ext cx="53679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22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10226762" y="3083879"/>
            <a:ext cx="432013" cy="20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箭头连接符 49"/>
          <p:cNvCxnSpPr>
            <a:stCxn id="51" idx="3"/>
            <a:endCxn id="49" idx="1"/>
          </p:cNvCxnSpPr>
          <p:nvPr/>
        </p:nvCxnSpPr>
        <p:spPr>
          <a:xfrm flipV="1">
            <a:off x="9019841" y="3187857"/>
            <a:ext cx="1206921" cy="2514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8541477" y="3254662"/>
            <a:ext cx="47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23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5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900000"/>
            <a:ext cx="11949664" cy="576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4000" y="189000"/>
            <a:ext cx="2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建模步骤（</a:t>
            </a:r>
            <a:r>
              <a:rPr lang="en-US" altLang="zh-CN" dirty="0" smtClean="0"/>
              <a:t>mesh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850" y="3477866"/>
            <a:ext cx="2344189" cy="1739048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2244000" y="1379603"/>
            <a:ext cx="792000" cy="2107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8" idx="1"/>
            <a:endCxn id="6" idx="3"/>
          </p:cNvCxnSpPr>
          <p:nvPr/>
        </p:nvCxnSpPr>
        <p:spPr>
          <a:xfrm flipH="1" flipV="1">
            <a:off x="3036000" y="1485000"/>
            <a:ext cx="612000" cy="3651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648000" y="1665449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848000" y="1590396"/>
            <a:ext cx="234000" cy="1979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11" idx="1"/>
            <a:endCxn id="9" idx="3"/>
          </p:cNvCxnSpPr>
          <p:nvPr/>
        </p:nvCxnSpPr>
        <p:spPr>
          <a:xfrm flipH="1" flipV="1">
            <a:off x="2082000" y="1689380"/>
            <a:ext cx="954000" cy="4543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036000" y="1959086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475039" y="3772803"/>
            <a:ext cx="792000" cy="2107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5" idx="1"/>
            <a:endCxn id="13" idx="0"/>
          </p:cNvCxnSpPr>
          <p:nvPr/>
        </p:nvCxnSpPr>
        <p:spPr>
          <a:xfrm flipH="1">
            <a:off x="3871039" y="3122366"/>
            <a:ext cx="568961" cy="6504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440000" y="2937700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235264" y="5011295"/>
            <a:ext cx="412736" cy="1804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>
            <a:stCxn id="29" idx="1"/>
            <a:endCxn id="27" idx="3"/>
          </p:cNvCxnSpPr>
          <p:nvPr/>
        </p:nvCxnSpPr>
        <p:spPr>
          <a:xfrm flipH="1" flipV="1">
            <a:off x="3648000" y="5101503"/>
            <a:ext cx="475039" cy="4837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123039" y="5400554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728000" y="1379603"/>
            <a:ext cx="371138" cy="2107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19" idx="3"/>
            <a:endCxn id="17" idx="1"/>
          </p:cNvCxnSpPr>
          <p:nvPr/>
        </p:nvCxnSpPr>
        <p:spPr>
          <a:xfrm flipV="1">
            <a:off x="4411039" y="1485000"/>
            <a:ext cx="316961" cy="5085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123039" y="1808901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3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900000"/>
            <a:ext cx="11904827" cy="57600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722" y="2535021"/>
            <a:ext cx="2316682" cy="262481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4000" y="189000"/>
            <a:ext cx="2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建模步骤（</a:t>
            </a:r>
            <a:r>
              <a:rPr lang="en-US" altLang="zh-CN" dirty="0" smtClean="0"/>
              <a:t>mesh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064000" y="1557000"/>
            <a:ext cx="216000" cy="2670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>
            <a:stCxn id="7" idx="1"/>
            <a:endCxn id="5" idx="3"/>
          </p:cNvCxnSpPr>
          <p:nvPr/>
        </p:nvCxnSpPr>
        <p:spPr>
          <a:xfrm flipH="1" flipV="1">
            <a:off x="2280000" y="1690511"/>
            <a:ext cx="432000" cy="3181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712000" y="1824021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784000" y="1178958"/>
            <a:ext cx="732000" cy="1998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>
            <a:stCxn id="18" idx="1"/>
            <a:endCxn id="16" idx="3"/>
          </p:cNvCxnSpPr>
          <p:nvPr/>
        </p:nvCxnSpPr>
        <p:spPr>
          <a:xfrm flipH="1" flipV="1">
            <a:off x="3516000" y="1278901"/>
            <a:ext cx="354900" cy="6630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870900" y="1757267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800000" y="3717001"/>
            <a:ext cx="4836387" cy="576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24" idx="1"/>
            <a:endCxn id="22" idx="3"/>
          </p:cNvCxnSpPr>
          <p:nvPr/>
        </p:nvCxnSpPr>
        <p:spPr>
          <a:xfrm flipH="1" flipV="1">
            <a:off x="9636387" y="4005001"/>
            <a:ext cx="491613" cy="4726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0128000" y="4293001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364127" y="3501000"/>
            <a:ext cx="427873" cy="2277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/>
          <p:cNvCxnSpPr>
            <a:stCxn id="31" idx="1"/>
            <a:endCxn id="29" idx="3"/>
          </p:cNvCxnSpPr>
          <p:nvPr/>
        </p:nvCxnSpPr>
        <p:spPr>
          <a:xfrm flipH="1">
            <a:off x="3792000" y="3316334"/>
            <a:ext cx="397950" cy="2985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189950" y="3131668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3000000" y="4899613"/>
            <a:ext cx="516000" cy="2670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/>
          <p:cNvCxnSpPr>
            <a:stCxn id="39" idx="1"/>
            <a:endCxn id="37" idx="3"/>
          </p:cNvCxnSpPr>
          <p:nvPr/>
        </p:nvCxnSpPr>
        <p:spPr>
          <a:xfrm flipH="1" flipV="1">
            <a:off x="3516000" y="5033124"/>
            <a:ext cx="387825" cy="3181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3903825" y="5166634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9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49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19371" y="1629000"/>
            <a:ext cx="55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系统环境： 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win10 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位系统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4114" y="189000"/>
            <a:ext cx="10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第一步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44000" y="189000"/>
            <a:ext cx="28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Abaqus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Fortran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关联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47485" y="2308334"/>
            <a:ext cx="75318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所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用软件和安装顺序：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1.Abaqus 6.14-1</a:t>
            </a:r>
          </a:p>
          <a:p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2.Visual Studio 2010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简体中文专业版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3.Intel.Visual.Fortran.Composer.XE.2011.5.221.ISO-TBE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9371" y="4581000"/>
            <a:ext cx="62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后续相关的具体操作方法：请点击 </a:t>
            </a:r>
            <a:r>
              <a:rPr lang="zh-CN" altLang="en-US" dirty="0" smtClean="0">
                <a:hlinkClick r:id="rId2"/>
              </a:rPr>
              <a:t>这里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669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900000"/>
            <a:ext cx="11936759" cy="576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4000" y="189000"/>
            <a:ext cx="2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建模步骤（</a:t>
            </a:r>
            <a:r>
              <a:rPr lang="en-US" altLang="zh-CN" dirty="0" smtClean="0"/>
              <a:t>mesh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848000" y="1690510"/>
            <a:ext cx="288000" cy="2984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>
            <a:stCxn id="6" idx="1"/>
            <a:endCxn id="4" idx="3"/>
          </p:cNvCxnSpPr>
          <p:nvPr/>
        </p:nvCxnSpPr>
        <p:spPr>
          <a:xfrm flipH="1" flipV="1">
            <a:off x="2136000" y="1839755"/>
            <a:ext cx="648000" cy="549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784000" y="2205000"/>
            <a:ext cx="504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964000" y="6379350"/>
            <a:ext cx="324000" cy="2806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13" idx="1"/>
            <a:endCxn id="11" idx="3"/>
          </p:cNvCxnSpPr>
          <p:nvPr/>
        </p:nvCxnSpPr>
        <p:spPr>
          <a:xfrm flipH="1">
            <a:off x="3288000" y="6163934"/>
            <a:ext cx="504000" cy="3557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792000" y="5979268"/>
            <a:ext cx="504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11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7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900000"/>
            <a:ext cx="11930539" cy="576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3999" y="189000"/>
            <a:ext cx="305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建模步骤（</a:t>
            </a:r>
            <a:r>
              <a:rPr lang="en-US" altLang="zh-CN" dirty="0" smtClean="0"/>
              <a:t>job,</a:t>
            </a:r>
            <a:r>
              <a:rPr lang="zh-CN" altLang="en-US" dirty="0" smtClean="0"/>
              <a:t>生成</a:t>
            </a:r>
            <a:r>
              <a:rPr lang="en-US" altLang="zh-CN" dirty="0" smtClean="0"/>
              <a:t>inp</a:t>
            </a:r>
            <a:r>
              <a:rPr lang="zh-CN" altLang="en-US" dirty="0" smtClean="0"/>
              <a:t>文件）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2244000" y="1379603"/>
            <a:ext cx="792000" cy="2107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>
            <a:stCxn id="6" idx="1"/>
            <a:endCxn id="4" idx="3"/>
          </p:cNvCxnSpPr>
          <p:nvPr/>
        </p:nvCxnSpPr>
        <p:spPr>
          <a:xfrm flipH="1" flipV="1">
            <a:off x="3036000" y="1485000"/>
            <a:ext cx="612000" cy="3651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648000" y="1665449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48000" y="1590396"/>
            <a:ext cx="234000" cy="1979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9" idx="1"/>
          </p:cNvCxnSpPr>
          <p:nvPr/>
        </p:nvCxnSpPr>
        <p:spPr>
          <a:xfrm flipH="1" flipV="1">
            <a:off x="1970144" y="1795811"/>
            <a:ext cx="602144" cy="9205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572288" y="2531695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275" y="2943923"/>
            <a:ext cx="1288723" cy="20979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288" y="2328418"/>
            <a:ext cx="3363422" cy="342130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5683" y="3228137"/>
            <a:ext cx="3374795" cy="1813709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3076274" y="4797000"/>
            <a:ext cx="607725" cy="2723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17" idx="1"/>
            <a:endCxn id="15" idx="3"/>
          </p:cNvCxnSpPr>
          <p:nvPr/>
        </p:nvCxnSpPr>
        <p:spPr>
          <a:xfrm flipH="1" flipV="1">
            <a:off x="3683999" y="4933193"/>
            <a:ext cx="612001" cy="395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296000" y="5144438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808000" y="5568333"/>
            <a:ext cx="360000" cy="1813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21" idx="1"/>
            <a:endCxn id="19" idx="3"/>
          </p:cNvCxnSpPr>
          <p:nvPr/>
        </p:nvCxnSpPr>
        <p:spPr>
          <a:xfrm flipH="1" flipV="1">
            <a:off x="6168000" y="5659027"/>
            <a:ext cx="844283" cy="379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012283" y="5854179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1424000" y="3407267"/>
            <a:ext cx="576478" cy="2377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>
            <a:stCxn id="35" idx="3"/>
            <a:endCxn id="33" idx="0"/>
          </p:cNvCxnSpPr>
          <p:nvPr/>
        </p:nvCxnSpPr>
        <p:spPr>
          <a:xfrm>
            <a:off x="11136000" y="2887589"/>
            <a:ext cx="576239" cy="5196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0848000" y="2702923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2077288" y="1601046"/>
            <a:ext cx="234000" cy="1979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箭头连接符 42"/>
          <p:cNvCxnSpPr>
            <a:stCxn id="44" idx="1"/>
            <a:endCxn id="42" idx="3"/>
          </p:cNvCxnSpPr>
          <p:nvPr/>
        </p:nvCxnSpPr>
        <p:spPr>
          <a:xfrm flipH="1" flipV="1">
            <a:off x="2311288" y="1700030"/>
            <a:ext cx="863144" cy="6871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174432" y="2202464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51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" y="832042"/>
            <a:ext cx="7044132" cy="546965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4114" y="189000"/>
            <a:ext cx="10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第三步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4000" y="189000"/>
            <a:ext cx="650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输出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文件，并通过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修改，得到新的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64114" y="5814389"/>
            <a:ext cx="4428013" cy="2858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760350" y="1300914"/>
            <a:ext cx="2755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Young's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modulus: 210  GPa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60350" y="1791320"/>
            <a:ext cx="30240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Poisson's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ratio:      0.3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60350" y="2322826"/>
            <a:ext cx="40320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thickness of the element:   1 mm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60350" y="2924298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parameter (k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      1e-9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44000" y="3566871"/>
            <a:ext cx="54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Length scale parameter for the phase function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0.4 mm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44000" y="4283043"/>
            <a:ext cx="5040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Fracture surface energy release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2.7e-3 kN/mm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114" y="4971801"/>
            <a:ext cx="2603845" cy="6750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568393" y="5900179"/>
            <a:ext cx="32239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Gergely Molnár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的工作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33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0" y="944913"/>
            <a:ext cx="11930539" cy="576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4114" y="185036"/>
            <a:ext cx="10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第四步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4000" y="189000"/>
            <a:ext cx="69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将修改后的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文件输入到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Abaqus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中进行计算得到结果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99" y="2541674"/>
            <a:ext cx="1440000" cy="2333792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3432001" y="3213001"/>
            <a:ext cx="288000" cy="2879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endCxn id="6" idx="3"/>
          </p:cNvCxnSpPr>
          <p:nvPr/>
        </p:nvCxnSpPr>
        <p:spPr>
          <a:xfrm flipH="1" flipV="1">
            <a:off x="3720001" y="3357001"/>
            <a:ext cx="787726" cy="4679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4508056" y="3675590"/>
            <a:ext cx="1803944" cy="2933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000" y="3731775"/>
            <a:ext cx="1523810" cy="1809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471" y="2028346"/>
            <a:ext cx="3343058" cy="3406857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7467945" y="4364203"/>
            <a:ext cx="288000" cy="2879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endCxn id="19" idx="3"/>
          </p:cNvCxnSpPr>
          <p:nvPr/>
        </p:nvCxnSpPr>
        <p:spPr>
          <a:xfrm flipH="1" flipV="1">
            <a:off x="7755945" y="4508203"/>
            <a:ext cx="787726" cy="4679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8544000" y="4826792"/>
            <a:ext cx="1803944" cy="2933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1848000" y="1557000"/>
            <a:ext cx="298286" cy="2553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>
            <a:stCxn id="27" idx="1"/>
            <a:endCxn id="25" idx="3"/>
          </p:cNvCxnSpPr>
          <p:nvPr/>
        </p:nvCxnSpPr>
        <p:spPr>
          <a:xfrm flipH="1" flipV="1">
            <a:off x="2146286" y="1684673"/>
            <a:ext cx="835714" cy="528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82000" y="2028346"/>
            <a:ext cx="522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922600" y="4590672"/>
            <a:ext cx="725399" cy="2553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/>
          <p:cNvCxnSpPr>
            <a:stCxn id="31" idx="1"/>
            <a:endCxn id="29" idx="3"/>
          </p:cNvCxnSpPr>
          <p:nvPr/>
        </p:nvCxnSpPr>
        <p:spPr>
          <a:xfrm flipH="1" flipV="1">
            <a:off x="3647999" y="4718345"/>
            <a:ext cx="264602" cy="528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912601" y="5062018"/>
            <a:ext cx="522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7169659" y="2925190"/>
            <a:ext cx="442540" cy="2553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>
            <a:stCxn id="36" idx="1"/>
            <a:endCxn id="34" idx="3"/>
          </p:cNvCxnSpPr>
          <p:nvPr/>
        </p:nvCxnSpPr>
        <p:spPr>
          <a:xfrm flipH="1" flipV="1">
            <a:off x="7612199" y="3052863"/>
            <a:ext cx="882869" cy="442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8495068" y="3310883"/>
            <a:ext cx="522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553057" y="3293108"/>
            <a:ext cx="522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557802" y="4439229"/>
            <a:ext cx="522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8353" y="4863466"/>
            <a:ext cx="1695238" cy="238095"/>
          </a:xfrm>
          <a:prstGeom prst="rect">
            <a:avLst/>
          </a:prstGeom>
        </p:spPr>
      </p:pic>
      <p:sp>
        <p:nvSpPr>
          <p:cNvPr id="44" name="圆角矩形 43"/>
          <p:cNvSpPr/>
          <p:nvPr/>
        </p:nvSpPr>
        <p:spPr>
          <a:xfrm>
            <a:off x="7218262" y="5208608"/>
            <a:ext cx="442540" cy="2553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46" idx="1"/>
            <a:endCxn id="44" idx="3"/>
          </p:cNvCxnSpPr>
          <p:nvPr/>
        </p:nvCxnSpPr>
        <p:spPr>
          <a:xfrm flipH="1" flipV="1">
            <a:off x="7660802" y="5336281"/>
            <a:ext cx="882869" cy="442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8543671" y="5594301"/>
            <a:ext cx="522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49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0" y="944913"/>
            <a:ext cx="11930539" cy="576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24" y="2095666"/>
            <a:ext cx="4980952" cy="2666667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824000" y="2971307"/>
            <a:ext cx="693299" cy="2553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>
            <a:stCxn id="6" idx="1"/>
            <a:endCxn id="4" idx="3"/>
          </p:cNvCxnSpPr>
          <p:nvPr/>
        </p:nvCxnSpPr>
        <p:spPr>
          <a:xfrm flipH="1" flipV="1">
            <a:off x="8517299" y="3098980"/>
            <a:ext cx="882869" cy="442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9400168" y="3357000"/>
            <a:ext cx="522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064000" y="1629000"/>
            <a:ext cx="197131" cy="2416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10" idx="1"/>
            <a:endCxn id="8" idx="3"/>
          </p:cNvCxnSpPr>
          <p:nvPr/>
        </p:nvCxnSpPr>
        <p:spPr>
          <a:xfrm flipH="1" flipV="1">
            <a:off x="2261131" y="1749847"/>
            <a:ext cx="666869" cy="423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928000" y="1989000"/>
            <a:ext cx="522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4114" y="185036"/>
            <a:ext cx="10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第四步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44000" y="189000"/>
            <a:ext cx="69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将修改后的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文件输入到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Abaqus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中进行计算得到结果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691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0000" y="117000"/>
            <a:ext cx="11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结果演示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SingleCrack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000" end="53416.6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2000" y="1917000"/>
            <a:ext cx="7001339" cy="345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029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900000"/>
            <a:ext cx="11923884" cy="57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000" y="2133000"/>
            <a:ext cx="7418542" cy="38685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6000" y="189000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Abaqus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相关界面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92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0572" y="189000"/>
            <a:ext cx="10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第二步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4000" y="189000"/>
            <a:ext cx="256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Abaqus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建立模型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6000" y="562901"/>
            <a:ext cx="64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以简单的二维平板</a:t>
            </a:r>
            <a:r>
              <a:rPr lang="zh-CN" altLang="en-US" dirty="0"/>
              <a:t>中心</a:t>
            </a:r>
            <a:r>
              <a:rPr lang="zh-CN" altLang="en-US" dirty="0" smtClean="0"/>
              <a:t>裂纹为例，建立如下所示的模型：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900000"/>
            <a:ext cx="11936759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7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4000" y="189000"/>
            <a:ext cx="2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建模步骤（</a:t>
            </a:r>
            <a:r>
              <a:rPr lang="en-US" altLang="zh-CN" dirty="0" smtClean="0"/>
              <a:t>part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900000"/>
            <a:ext cx="11904413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圆角矩形 5"/>
          <p:cNvSpPr/>
          <p:nvPr/>
        </p:nvSpPr>
        <p:spPr>
          <a:xfrm>
            <a:off x="1920000" y="1557000"/>
            <a:ext cx="144000" cy="2120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2064000" y="1706025"/>
            <a:ext cx="576000" cy="720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640000" y="2199793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4008000" y="4446332"/>
            <a:ext cx="576000" cy="720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584000" y="4977043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51" y="1844207"/>
            <a:ext cx="1298497" cy="2602125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3712260" y="4221000"/>
            <a:ext cx="511740" cy="225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45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900000"/>
            <a:ext cx="11923884" cy="5760000"/>
          </a:xfrm>
          <a:prstGeom prst="rect">
            <a:avLst/>
          </a:prstGeom>
        </p:spPr>
      </p:pic>
      <p:cxnSp>
        <p:nvCxnSpPr>
          <p:cNvPr id="3" name="直接箭头连接符 2"/>
          <p:cNvCxnSpPr>
            <a:endCxn id="5" idx="3"/>
          </p:cNvCxnSpPr>
          <p:nvPr/>
        </p:nvCxnSpPr>
        <p:spPr>
          <a:xfrm flipH="1" flipV="1">
            <a:off x="2295357" y="1701001"/>
            <a:ext cx="699136" cy="4727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005910" y="1996444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64000" y="1629000"/>
            <a:ext cx="231357" cy="1440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3432960" y="5526332"/>
            <a:ext cx="575040" cy="8546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144960" y="5157000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936000" y="6381000"/>
            <a:ext cx="1152000" cy="216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656000" y="1952582"/>
            <a:ext cx="100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(-20,20)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36723" y="1952582"/>
            <a:ext cx="100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(20,20)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36723" y="5656168"/>
            <a:ext cx="100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(20,-20)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12000" y="5661000"/>
            <a:ext cx="115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(-20,-20)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81942" y="3797912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(-8,0)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93842" y="4131948"/>
            <a:ext cx="136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(0,-0.005)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6" name="直接箭头连接符 25"/>
          <p:cNvCxnSpPr>
            <a:stCxn id="27" idx="1"/>
            <a:endCxn id="28" idx="0"/>
          </p:cNvCxnSpPr>
          <p:nvPr/>
        </p:nvCxnSpPr>
        <p:spPr>
          <a:xfrm flipH="1">
            <a:off x="10658368" y="5845666"/>
            <a:ext cx="841395" cy="5522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1499763" y="5661000"/>
            <a:ext cx="3266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000" y="6381000"/>
            <a:ext cx="2217426" cy="238290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>
          <a:xfrm>
            <a:off x="10488000" y="6397913"/>
            <a:ext cx="340735" cy="1821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624000" y="189000"/>
            <a:ext cx="2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建模步骤（</a:t>
            </a:r>
            <a:r>
              <a:rPr lang="en-US" altLang="zh-CN" dirty="0" smtClean="0"/>
              <a:t>part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902963" y="3797912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(8,0)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493842" y="3463875"/>
            <a:ext cx="136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(0,0.005)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38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900000"/>
            <a:ext cx="11943437" cy="5760000"/>
          </a:xfrm>
          <a:prstGeom prst="rect">
            <a:avLst/>
          </a:prstGeom>
        </p:spPr>
      </p:pic>
      <p:cxnSp>
        <p:nvCxnSpPr>
          <p:cNvPr id="7" name="直接箭头连接符 6"/>
          <p:cNvCxnSpPr>
            <a:stCxn id="8" idx="1"/>
            <a:endCxn id="9" idx="3"/>
          </p:cNvCxnSpPr>
          <p:nvPr/>
        </p:nvCxnSpPr>
        <p:spPr>
          <a:xfrm flipH="1" flipV="1">
            <a:off x="2280000" y="2818433"/>
            <a:ext cx="753950" cy="4408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033950" y="3074591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091612" y="2709000"/>
            <a:ext cx="188388" cy="2188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24000" y="189000"/>
            <a:ext cx="2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建模步骤（</a:t>
            </a:r>
            <a:r>
              <a:rPr lang="en-US" altLang="zh-CN" dirty="0" smtClean="0"/>
              <a:t>part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30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900000"/>
            <a:ext cx="11936759" cy="576000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H="1" flipV="1">
            <a:off x="2300865" y="1860610"/>
            <a:ext cx="699135" cy="4570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000000" y="2133000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090775" y="1557001"/>
            <a:ext cx="210090" cy="3913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9" idx="1"/>
            <a:endCxn id="10" idx="0"/>
          </p:cNvCxnSpPr>
          <p:nvPr/>
        </p:nvCxnSpPr>
        <p:spPr>
          <a:xfrm flipH="1">
            <a:off x="3350368" y="5989666"/>
            <a:ext cx="729632" cy="3913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080000" y="5805000"/>
            <a:ext cx="3266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216000" y="6381000"/>
            <a:ext cx="268735" cy="2690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24000" y="189000"/>
            <a:ext cx="2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建模步骤（</a:t>
            </a:r>
            <a:r>
              <a:rPr lang="en-US" altLang="zh-CN" dirty="0" smtClean="0"/>
              <a:t>part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335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900000"/>
            <a:ext cx="11936759" cy="576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4000" y="189000"/>
            <a:ext cx="24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建模步骤（</a:t>
            </a:r>
            <a:r>
              <a:rPr lang="en-US" altLang="zh-CN" dirty="0" smtClean="0"/>
              <a:t>Property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2244000" y="1379603"/>
            <a:ext cx="792000" cy="2107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>
            <a:stCxn id="6" idx="1"/>
          </p:cNvCxnSpPr>
          <p:nvPr/>
        </p:nvCxnSpPr>
        <p:spPr>
          <a:xfrm flipH="1" flipV="1">
            <a:off x="3036000" y="1485000"/>
            <a:ext cx="612000" cy="3651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000" y="1858215"/>
            <a:ext cx="3384000" cy="44034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48000" y="1665449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000" y="1850116"/>
            <a:ext cx="3372001" cy="4411598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1911000" y="1590396"/>
            <a:ext cx="234000" cy="1979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19" idx="1"/>
            <a:endCxn id="17" idx="3"/>
          </p:cNvCxnSpPr>
          <p:nvPr/>
        </p:nvCxnSpPr>
        <p:spPr>
          <a:xfrm flipH="1" flipV="1">
            <a:off x="2145000" y="1689380"/>
            <a:ext cx="765000" cy="10761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910000" y="2580879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152000" y="3364623"/>
            <a:ext cx="468000" cy="2083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23" idx="3"/>
          </p:cNvCxnSpPr>
          <p:nvPr/>
        </p:nvCxnSpPr>
        <p:spPr>
          <a:xfrm flipV="1">
            <a:off x="3446032" y="3468811"/>
            <a:ext cx="705968" cy="4968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158032" y="3780947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5424525" y="3781105"/>
            <a:ext cx="418063" cy="1932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>
            <a:stCxn id="30" idx="1"/>
          </p:cNvCxnSpPr>
          <p:nvPr/>
        </p:nvCxnSpPr>
        <p:spPr>
          <a:xfrm flipH="1" flipV="1">
            <a:off x="5842588" y="3877739"/>
            <a:ext cx="869475" cy="3651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712063" y="4058189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7942426" y="4495753"/>
            <a:ext cx="684000" cy="2858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/>
          <p:cNvCxnSpPr>
            <a:stCxn id="34" idx="1"/>
          </p:cNvCxnSpPr>
          <p:nvPr/>
        </p:nvCxnSpPr>
        <p:spPr>
          <a:xfrm flipH="1" flipV="1">
            <a:off x="8626426" y="4638676"/>
            <a:ext cx="709574" cy="3429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9336000" y="4797000"/>
            <a:ext cx="288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89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429</Words>
  <Application>Microsoft Office PowerPoint</Application>
  <PresentationFormat>宽屏</PresentationFormat>
  <Paragraphs>145</Paragraphs>
  <Slides>25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52</cp:revision>
  <dcterms:created xsi:type="dcterms:W3CDTF">2020-12-30T02:59:28Z</dcterms:created>
  <dcterms:modified xsi:type="dcterms:W3CDTF">2021-01-04T14:37:53Z</dcterms:modified>
</cp:coreProperties>
</file>